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E59A-F873-4A45-91C0-6014A0448CBE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E59A-F873-4A45-91C0-6014A0448CBE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E59A-F873-4A45-91C0-6014A0448CBE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E59A-F873-4A45-91C0-6014A0448CBE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E59A-F873-4A45-91C0-6014A0448CBE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E59A-F873-4A45-91C0-6014A0448CBE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E59A-F873-4A45-91C0-6014A0448CBE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E59A-F873-4A45-91C0-6014A0448CBE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E59A-F873-4A45-91C0-6014A0448CBE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E59A-F873-4A45-91C0-6014A0448CBE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E59A-F873-4A45-91C0-6014A0448CBE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3E59A-F873-4A45-91C0-6014A0448CBE}" type="datetimeFigureOut">
              <a:rPr lang="en-US" smtClean="0"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B0AA1-3FBD-4535-A9FF-D800D17A3CF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2133600" y="1828800"/>
            <a:ext cx="19812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break-dance-in-air-background_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6" descr="bullet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1200" y="1905000"/>
            <a:ext cx="6858000" cy="4686300"/>
          </a:xfrm>
          <a:prstGeom prst="rect">
            <a:avLst/>
          </a:prstGeom>
        </p:spPr>
      </p:pic>
      <p:sp>
        <p:nvSpPr>
          <p:cNvPr id="10" name="Donut 9"/>
          <p:cNvSpPr/>
          <p:nvPr/>
        </p:nvSpPr>
        <p:spPr>
          <a:xfrm>
            <a:off x="1752600" y="1752600"/>
            <a:ext cx="1828800" cy="1219200"/>
          </a:xfrm>
          <a:prstGeom prst="donut">
            <a:avLst>
              <a:gd name="adj" fmla="val 42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>
            <a:off x="5791200" y="2971800"/>
            <a:ext cx="1828800" cy="1219200"/>
          </a:xfrm>
          <a:prstGeom prst="donut">
            <a:avLst>
              <a:gd name="adj" fmla="val 42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Donut 12"/>
          <p:cNvSpPr/>
          <p:nvPr/>
        </p:nvSpPr>
        <p:spPr>
          <a:xfrm>
            <a:off x="4343400" y="2362200"/>
            <a:ext cx="1828800" cy="1143000"/>
          </a:xfrm>
          <a:prstGeom prst="donut">
            <a:avLst>
              <a:gd name="adj" fmla="val 42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Donut 13"/>
          <p:cNvSpPr/>
          <p:nvPr/>
        </p:nvSpPr>
        <p:spPr>
          <a:xfrm>
            <a:off x="2133600" y="4724400"/>
            <a:ext cx="1828800" cy="1219200"/>
          </a:xfrm>
          <a:prstGeom prst="donut">
            <a:avLst>
              <a:gd name="adj" fmla="val 42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Donut 15"/>
          <p:cNvSpPr/>
          <p:nvPr/>
        </p:nvSpPr>
        <p:spPr>
          <a:xfrm>
            <a:off x="6629400" y="5334000"/>
            <a:ext cx="1828800" cy="1219200"/>
          </a:xfrm>
          <a:prstGeom prst="donut">
            <a:avLst>
              <a:gd name="adj" fmla="val 42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d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Picture 8" descr="bulletin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3276600"/>
            <a:ext cx="2523179" cy="1905000"/>
          </a:xfrm>
          <a:prstGeom prst="rect">
            <a:avLst/>
          </a:prstGeom>
        </p:spPr>
      </p:pic>
      <p:pic>
        <p:nvPicPr>
          <p:cNvPr id="10" name="Picture 9" descr="images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86600" y="3947391"/>
            <a:ext cx="1905000" cy="2453409"/>
          </a:xfrm>
          <a:prstGeom prst="rect">
            <a:avLst/>
          </a:prstGeom>
        </p:spPr>
      </p:pic>
      <p:pic>
        <p:nvPicPr>
          <p:cNvPr id="11" name="Picture 10" descr="images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53000" y="3962400"/>
            <a:ext cx="1895475" cy="2409825"/>
          </a:xfrm>
          <a:prstGeom prst="rect">
            <a:avLst/>
          </a:prstGeom>
        </p:spPr>
      </p:pic>
      <p:pic>
        <p:nvPicPr>
          <p:cNvPr id="12" name="Picture 11" descr="dance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493386">
            <a:off x="126562" y="5352739"/>
            <a:ext cx="1244600" cy="1002152"/>
          </a:xfrm>
          <a:prstGeom prst="rect">
            <a:avLst/>
          </a:prstGeom>
        </p:spPr>
      </p:pic>
      <p:pic>
        <p:nvPicPr>
          <p:cNvPr id="13" name="Picture 12" descr="dance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905761">
            <a:off x="2906274" y="5232023"/>
            <a:ext cx="1600200" cy="1165860"/>
          </a:xfrm>
          <a:prstGeom prst="rect">
            <a:avLst/>
          </a:prstGeom>
        </p:spPr>
      </p:pic>
      <p:pic>
        <p:nvPicPr>
          <p:cNvPr id="14" name="Picture 13" descr="dance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371600" y="5334000"/>
            <a:ext cx="1447800" cy="1252537"/>
          </a:xfrm>
          <a:prstGeom prst="rect">
            <a:avLst/>
          </a:prstGeom>
        </p:spPr>
      </p:pic>
      <p:pic>
        <p:nvPicPr>
          <p:cNvPr id="15" name="Picture 14" descr="david andy warhol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172200" y="1219200"/>
            <a:ext cx="1955014" cy="254317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029200" y="228600"/>
            <a:ext cx="3962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rgbClr val="FF0000"/>
                </a:solidFill>
              </a:rPr>
              <a:t>“Dance is the hidden language of the soul” 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― 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Martha Graham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10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Berni</dc:creator>
  <cp:lastModifiedBy>Student</cp:lastModifiedBy>
  <cp:revision>9</cp:revision>
  <dcterms:created xsi:type="dcterms:W3CDTF">2012-08-29T13:12:50Z</dcterms:created>
  <dcterms:modified xsi:type="dcterms:W3CDTF">2012-09-27T00:44:00Z</dcterms:modified>
</cp:coreProperties>
</file>